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  <p:sldId id="266" r:id="rId6"/>
    <p:sldId id="265" r:id="rId7"/>
    <p:sldId id="268" r:id="rId8"/>
    <p:sldId id="267" r:id="rId9"/>
    <p:sldId id="270" r:id="rId10"/>
    <p:sldId id="269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3A7BC97-EE85-626B-1A70-72E30ABD3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CF2FE97-D21D-4616-BDBB-0C66A99708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A7FBF22-86BD-0CBC-C2FC-DAD745A57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6FA5-93D9-42F1-8641-0A98BF4DA0E5}" type="datetimeFigureOut">
              <a:rPr lang="zh-TW" altLang="en-US" smtClean="0"/>
              <a:t>2023/7/5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EB65153-2153-62EE-73B4-D738F60A1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B449BAE-3166-AE71-8105-79624E994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97A7-BC62-4C6F-A6ED-8D069A79D3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3512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03346B-3D66-ED89-129A-FBD1BD654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76C5F3-860B-37FD-64E0-4DB502741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9E86ECF-D576-D025-5E4D-C9B8E8AD3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6FA5-93D9-42F1-8641-0A98BF4DA0E5}" type="datetimeFigureOut">
              <a:rPr lang="zh-TW" altLang="en-US" smtClean="0"/>
              <a:t>2023/7/5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EE30C74-28CB-499A-57DB-EF9D7FB1F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013E8DA-6A25-7B4C-66B8-9EE545127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97A7-BC62-4C6F-A6ED-8D069A79D3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2378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49E87EB-E4D5-9235-CD64-8498D8B0E9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2E71486-0F93-9595-66DE-A38D27B540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2166B99-B853-AB23-EC71-5CDBBD13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6FA5-93D9-42F1-8641-0A98BF4DA0E5}" type="datetimeFigureOut">
              <a:rPr lang="zh-TW" altLang="en-US" smtClean="0"/>
              <a:t>2023/7/5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012ECAB-B68A-A02A-3CE1-91F9B939B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0E7612C-5DD5-7AD5-60DD-75E1BB323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97A7-BC62-4C6F-A6ED-8D069A79D3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8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34C90E-45B7-915B-B175-7EA425149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3B3B5CD-8531-9974-E4DA-5EA78995C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2CE359B-BF20-AAE1-08DD-A47547147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6FA5-93D9-42F1-8641-0A98BF4DA0E5}" type="datetimeFigureOut">
              <a:rPr lang="zh-TW" altLang="en-US" smtClean="0"/>
              <a:t>2023/7/5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CA7458-11C4-D43A-9071-BA0DF71DC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6F6E31E-FA3E-84A3-0186-8D2B7F5F0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97A7-BC62-4C6F-A6ED-8D069A79D3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3613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4CAD4B-C3E9-E261-6EEB-B6AE59A3D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78093D5-B02D-D3A7-94BF-08A5BE7B8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2D82F4F-B29F-4C1C-052E-65A962167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6FA5-93D9-42F1-8641-0A98BF4DA0E5}" type="datetimeFigureOut">
              <a:rPr lang="zh-TW" altLang="en-US" smtClean="0"/>
              <a:t>2023/7/5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0D0803F-C4EC-4886-FFD9-47B6A600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BE1B941-FE06-44C7-FEB5-C1A8BF2F4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97A7-BC62-4C6F-A6ED-8D069A79D3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743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D6CEB4-815F-67F9-CFB9-2E3900F25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3D55380-08D9-DDD7-24D4-7D3642AE02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F8150C5-C05E-F377-48D4-3BE2B11D6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D1129C3-2115-A01E-AA64-FB0496FBB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6FA5-93D9-42F1-8641-0A98BF4DA0E5}" type="datetimeFigureOut">
              <a:rPr lang="zh-TW" altLang="en-US" smtClean="0"/>
              <a:t>2023/7/5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9C784D6-4130-D7C2-A4F2-4F1A17AB6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9CEFE8F-8A66-4E57-96FF-682477B35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97A7-BC62-4C6F-A6ED-8D069A79D3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5277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7721D9-F0AA-BB0F-6810-847E075FC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33ED3D8-5E0F-0C1F-0EC8-C4348725F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3CA6540-F9A7-F07E-A63F-0BF76E5F63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0E95C3D-9AD5-EA7B-0AC3-85E61F5A5A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E509681-9FE5-289E-7A2A-1838F89189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76D05CA-E70C-C31B-76DA-5828BBB65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6FA5-93D9-42F1-8641-0A98BF4DA0E5}" type="datetimeFigureOut">
              <a:rPr lang="zh-TW" altLang="en-US" smtClean="0"/>
              <a:t>2023/7/5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FE0B4FA-AB4B-AD8E-955E-C782C4507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5E9FDFB-4BCA-CE24-E5FF-83B838C8A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97A7-BC62-4C6F-A6ED-8D069A79D3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839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BA1E6B-72F5-4F1D-9D6E-FA07E166E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5738EA8-4E50-36A0-EEB6-EF55FA478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6FA5-93D9-42F1-8641-0A98BF4DA0E5}" type="datetimeFigureOut">
              <a:rPr lang="zh-TW" altLang="en-US" smtClean="0"/>
              <a:t>2023/7/5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F0A4773-8136-9304-F924-01DEF817A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D795B69-E004-DB9A-57F6-9EDC54B8F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97A7-BC62-4C6F-A6ED-8D069A79D3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4020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D5EAC7E-C377-435B-C79F-34DFED219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6FA5-93D9-42F1-8641-0A98BF4DA0E5}" type="datetimeFigureOut">
              <a:rPr lang="zh-TW" altLang="en-US" smtClean="0"/>
              <a:t>2023/7/5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CC4211E-F09D-71BC-4DFC-893C7D9F4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61E3B22-74EA-94FF-B5A6-6076E511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97A7-BC62-4C6F-A6ED-8D069A79D3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669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426F16-88B9-A1B2-8C98-5A1332BB7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C9070CB-C65D-4D99-E88E-D48F59E53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22559CA-13B7-3AA8-94BB-A42C55FC7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D96B71D-9BE9-2546-0B4D-B51D1CC8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6FA5-93D9-42F1-8641-0A98BF4DA0E5}" type="datetimeFigureOut">
              <a:rPr lang="zh-TW" altLang="en-US" smtClean="0"/>
              <a:t>2023/7/5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D4422C3-F407-A2B7-D326-D04F7A72C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B7B1CE9-C2C3-0771-C043-16010A90F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97A7-BC62-4C6F-A6ED-8D069A79D3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80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FC89AF-67D0-37B7-5FC5-3DD956A6E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1A9C7D8-5106-E907-0F72-7BF89838EE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C7F24C9-ABFC-2261-656D-069E748B2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6B0A243-8B93-33FB-CC28-360835B1F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6FA5-93D9-42F1-8641-0A98BF4DA0E5}" type="datetimeFigureOut">
              <a:rPr lang="zh-TW" altLang="en-US" smtClean="0"/>
              <a:t>2023/7/5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E2DD7C0-6358-0377-A301-5DF2836FB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943DA7E-CE38-B960-F3D8-152E6E687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97A7-BC62-4C6F-A6ED-8D069A79D3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8497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7499920-1CED-4098-9F5E-1B4D308AE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F388FB1-06CA-949C-C9BF-5DAB0A3B4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5A170EC-8D38-D601-7714-9369E6AE86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96FA5-93D9-42F1-8641-0A98BF4DA0E5}" type="datetimeFigureOut">
              <a:rPr lang="zh-TW" altLang="en-US" smtClean="0"/>
              <a:t>2023/7/5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CFF4DFC-CDD9-68D2-D346-B9D426AD0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B41F6D5-E4F1-4A2A-3F40-6B5187BAB2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C97A7-BC62-4C6F-A6ED-8D069A79D3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037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BA03F206-B305-79C7-348C-D6730E033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zh-TW" altLang="en-US" sz="96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拒毒八招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F705F39-D8BF-D24D-FDFE-8DDB27F46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599" y="5061915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zh-TW" altLang="en-US" sz="32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資料來源</a:t>
            </a:r>
            <a:r>
              <a:rPr lang="en-US" altLang="zh-TW" sz="32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~~</a:t>
            </a:r>
            <a:r>
              <a:rPr lang="zh-TW" altLang="en-US" sz="3200" dirty="0">
                <a:latin typeface="文鼎標楷注音" panose="03000600000000000000" pitchFamily="66" charset="-120"/>
                <a:ea typeface="文鼎標楷注音" panose="03000600000000000000" pitchFamily="66" charset="-120"/>
              </a:rPr>
              <a:t>教育部防治學生藥物濫用資源網</a:t>
            </a:r>
          </a:p>
        </p:txBody>
      </p:sp>
    </p:spTree>
    <p:extLst>
      <p:ext uri="{BB962C8B-B14F-4D97-AF65-F5344CB8AC3E}">
        <p14:creationId xmlns:p14="http://schemas.microsoft.com/office/powerpoint/2010/main" val="1174177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圖片 2" descr="一張含有 文字, 美工圖案, 動畫卡通, 螢幕擷取畫面 的圖片&#10;&#10;自動產生的描述">
            <a:extLst>
              <a:ext uri="{FF2B5EF4-FFF2-40B4-BE49-F238E27FC236}">
                <a16:creationId xmlns:a16="http://schemas.microsoft.com/office/drawing/2014/main" id="{3AF6E0C6-49BD-0073-8A65-2DE2F6FF53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665" y="175571"/>
            <a:ext cx="9159000" cy="6480000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34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標題圖片">
            <a:extLst>
              <a:ext uri="{FF2B5EF4-FFF2-40B4-BE49-F238E27FC236}">
                <a16:creationId xmlns:a16="http://schemas.microsoft.com/office/drawing/2014/main" id="{7D76345C-EB66-860E-C501-4A7DF7028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713" y="0"/>
            <a:ext cx="96805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8210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圖片 2" descr="一張含有 文字, 卡通, 螢幕擷取畫面, 平面設計 的圖片&#10;&#10;自動產生的描述">
            <a:extLst>
              <a:ext uri="{FF2B5EF4-FFF2-40B4-BE49-F238E27FC236}">
                <a16:creationId xmlns:a16="http://schemas.microsoft.com/office/drawing/2014/main" id="{DBA6DFAA-5962-2A4D-CFD5-0B714C114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218" y="189000"/>
            <a:ext cx="9159000" cy="6480000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41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圖片 2" descr="一張含有 文字, 卡通, 動畫卡通, 日本動畫 的圖片&#10;&#10;自動產生的描述">
            <a:extLst>
              <a:ext uri="{FF2B5EF4-FFF2-40B4-BE49-F238E27FC236}">
                <a16:creationId xmlns:a16="http://schemas.microsoft.com/office/drawing/2014/main" id="{EC4BD609-E975-69C7-80E8-AA439FABB2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010" y="175571"/>
            <a:ext cx="9159000" cy="6480000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4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圖片 2" descr="一張含有 文字, 動畫卡通, 美工圖案, 動畫 的圖片&#10;&#10;自動產生的描述">
            <a:extLst>
              <a:ext uri="{FF2B5EF4-FFF2-40B4-BE49-F238E27FC236}">
                <a16:creationId xmlns:a16="http://schemas.microsoft.com/office/drawing/2014/main" id="{D9DCF5B2-ED69-DDA8-0C24-1CB653250A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218" y="288485"/>
            <a:ext cx="9159000" cy="6480000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4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圖片 2" descr="一張含有 文字, 動畫卡通, 美工圖案, 平面設計 的圖片&#10;&#10;自動產生的描述">
            <a:extLst>
              <a:ext uri="{FF2B5EF4-FFF2-40B4-BE49-F238E27FC236}">
                <a16:creationId xmlns:a16="http://schemas.microsoft.com/office/drawing/2014/main" id="{80E914CF-C919-5C43-9416-0F3093078F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665" y="288485"/>
            <a:ext cx="9159000" cy="6480000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72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圖片 2" descr="一張含有 文字, 動畫卡通, 美工圖案, 動物玩偶 的圖片&#10;&#10;自動產生的描述">
            <a:extLst>
              <a:ext uri="{FF2B5EF4-FFF2-40B4-BE49-F238E27FC236}">
                <a16:creationId xmlns:a16="http://schemas.microsoft.com/office/drawing/2014/main" id="{E621ED5C-59A7-0EBD-F12C-EFDC9F282D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386" y="288485"/>
            <a:ext cx="9159000" cy="6480000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724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圖片 2" descr="一張含有 文字, 美工圖案, 動畫卡通, 圖解 的圖片&#10;&#10;自動產生的描述">
            <a:extLst>
              <a:ext uri="{FF2B5EF4-FFF2-40B4-BE49-F238E27FC236}">
                <a16:creationId xmlns:a16="http://schemas.microsoft.com/office/drawing/2014/main" id="{0870DF34-915B-5F26-6F08-3E3355712E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218" y="288485"/>
            <a:ext cx="9159000" cy="6480000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04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圖片 2" descr="一張含有 文字, 美工圖案, 動畫卡通, 圖解 的圖片&#10;&#10;自動產生的描述">
            <a:extLst>
              <a:ext uri="{FF2B5EF4-FFF2-40B4-BE49-F238E27FC236}">
                <a16:creationId xmlns:a16="http://schemas.microsoft.com/office/drawing/2014/main" id="{5B155FF7-2BD8-53E4-7875-A2E82E1E74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665" y="189000"/>
            <a:ext cx="9159000" cy="6480000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823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14</Words>
  <Application>Microsoft Office PowerPoint</Application>
  <PresentationFormat>寬螢幕</PresentationFormat>
  <Paragraphs>2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文鼎標楷注音</vt:lpstr>
      <vt:lpstr>Arial</vt:lpstr>
      <vt:lpstr>Calibri</vt:lpstr>
      <vt:lpstr>Calibri Light</vt:lpstr>
      <vt:lpstr>Office 佈景主題</vt:lpstr>
      <vt:lpstr>拒毒八招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拒毒八招</dc:title>
  <dc:creator>書琴 李</dc:creator>
  <cp:lastModifiedBy>書琴 李</cp:lastModifiedBy>
  <cp:revision>3</cp:revision>
  <dcterms:created xsi:type="dcterms:W3CDTF">2023-07-05T08:17:24Z</dcterms:created>
  <dcterms:modified xsi:type="dcterms:W3CDTF">2023-07-05T09:04:23Z</dcterms:modified>
</cp:coreProperties>
</file>