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70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153A621A-F7E9-B6AC-9130-5E332D513E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FEBC1D9-7CF9-0834-0182-94B8E1FF6C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21EF6-E6BF-4859-8DD0-EDFDE71B4FBE}" type="datetimeFigureOut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61B178D-84AA-1567-3B87-D4F4415E6A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8485876-20AB-3DFA-6C44-880550C7EB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35BBF-8BF0-4A0B-8C66-56ECBD1DA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524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C4DF7-53AB-4B49-B771-55859C8E1AE2}" type="datetimeFigureOut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2B0B0-BDD3-4115-B845-BF3613727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98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E7F19A-3815-BDDD-94AB-75C314432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DA33C13-8ABA-015F-2850-06036B3F0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2A8408-FDD2-2A19-92AC-1C98BC35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09873F-2B7D-91B2-DE4D-588445D7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5E6CB5-58CB-AFEB-D37D-46E72265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91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672C2B-DE8A-4F13-BB2E-0AFCB2F6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29BBC5-DBB9-4FBD-797B-69E7332F8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3BD861-D3CC-0481-BAD8-D672E8FC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1B5C5E-6B02-7114-F9E6-D28B05288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241C92-987F-A8AD-9B85-604F2A98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51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4B70DAC-3359-E323-1EBB-D3344143C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7B8AB75-4D02-44E7-138A-2521A35C7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51B9090-3501-5D55-A0D5-0F8B292C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29D263-4651-9D8A-2CD6-6EE49716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06C537-E38D-B5AD-825A-6A814F217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96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5A480D-1D42-E64A-2C0E-696EB88F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94D269-8D7F-E7D6-2954-9D3607240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4292A4-BF24-4034-9CFE-1059D9BB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68A370-B3BC-DBE9-0DF2-8DF0AB03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97241D-6D90-3FA5-96B0-F5108FE6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902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447FE6-0BD0-92E8-1B56-2C8A138A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999159-9CEF-3AFE-20F3-6E89323CB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00DD74-1A97-7DFC-B94E-67EE8FD70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5E6B94-3348-C53A-D1EC-DB94FCBA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14132F-589A-25C1-7621-8034A4396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57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093BA8-423F-2EB9-904B-4560F0EC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969DC0-9892-CDF7-4076-810F32890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A44EB8C-1F62-7201-9065-BE90532AE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D52B2D4-D881-C8A2-E5EB-7BDCE875A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A38109A-CA82-F2BB-6800-64D12E75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B0D1DF0-CCD3-E337-B870-BB9FB791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46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BFC2A7-BAB9-DC38-E7F7-6199DB40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88E3EDB-0773-3B88-5011-2DBD1E5EC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08737FB-6CAD-362B-B68F-AA573D73E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B322493-6193-6A7A-487C-1E8F8F4FE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04306FC-AA0B-6AFC-2871-C4ED9DF56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12A5B3A-F5DA-73FA-31DA-C266E76F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BE5E1F4-5307-E3D1-03C5-8D83FFFD5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3FC7231-3828-35D4-491D-97326165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39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C6DD2E-6F85-FC84-8B55-5C992F36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3CCFAC-02C4-A8A1-E939-D2271B27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F205751-A77C-BF68-17F3-2BF2909E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CE2CE0F-090D-B8D4-54C4-18134BAE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96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E61C8A7-A7A0-B987-53F0-89FC5CDD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B879E16-60BC-EC97-6829-DC198525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803D23-920F-6554-E21B-F5CA419D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73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3EC0AD-2C81-3091-7066-D361016CA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C0C2E9-F32A-F3A8-605C-FBAE1D979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ABB8961-AD32-8959-CA1A-2873B419F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AEAD1AD-BE99-5135-D788-FB70FB72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9A06AC6-8F20-91B2-BD53-5292FE10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97669CB-5DDE-BA42-C35B-8933CCEE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99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359125-8925-AAC7-B0F3-FD2ED53D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DA8EE9A-F365-BA36-198E-3C6A86AA9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5C8C688-A6D8-C098-D916-125E10321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D892033-682F-DC60-CFFE-F2786318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03703B2-239D-D069-15FC-675CC31CE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BF135F-FF4A-9300-736A-F042C400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475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B6EDF59-96CA-5CCF-CA23-C1BB5649C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D2F367B-7FC0-5AA8-A6E6-00DFD12FB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D61FACE-33BF-DADE-5592-2D16F916C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D418-05F1-44C5-A10C-EE9E4A7E479E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FFE058-3165-CB2C-D357-3E0E76B34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8EC294-AB86-4135-0A07-996EFE198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8F49B-AC26-4C45-96DB-DAA2C19435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18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卡通, 海報, 圖解 的圖片&#10;&#10;自動產生的描述">
            <a:extLst>
              <a:ext uri="{FF2B5EF4-FFF2-40B4-BE49-F238E27FC236}">
                <a16:creationId xmlns:a16="http://schemas.microsoft.com/office/drawing/2014/main" id="{E05017E0-54A1-E8B6-D205-79DE7B07B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29" y="0"/>
            <a:ext cx="482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46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海報, 藝術, 卡通 的圖片&#10;&#10;自動產生的描述">
            <a:extLst>
              <a:ext uri="{FF2B5EF4-FFF2-40B4-BE49-F238E27FC236}">
                <a16:creationId xmlns:a16="http://schemas.microsoft.com/office/drawing/2014/main" id="{DFB8F1F1-3B49-2698-0826-1418EDF59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63" y="0"/>
            <a:ext cx="9656805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8B5B9FD-E866-F419-DBF2-12CC56C4CA2E}"/>
              </a:ext>
            </a:extLst>
          </p:cNvPr>
          <p:cNvSpPr txBox="1"/>
          <p:nvPr/>
        </p:nvSpPr>
        <p:spPr>
          <a:xfrm>
            <a:off x="9682123" y="545514"/>
            <a:ext cx="2400657" cy="596704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魔術師不再提供白色粉末後，</a:t>
            </a:r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endParaRPr lang="en-US" altLang="zh-TW" sz="3600" dirty="0"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國王必須用什麼東西跟魔術</a:t>
            </a:r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師買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14C33AA-84ED-349B-7395-019B9F572D58}"/>
              </a:ext>
            </a:extLst>
          </p:cNvPr>
          <p:cNvSpPr txBox="1"/>
          <p:nvPr/>
        </p:nvSpPr>
        <p:spPr>
          <a:xfrm>
            <a:off x="9565364" y="1405989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4356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水, 游泳, 湖泊 的圖片&#10;&#10;自動產生的描述">
            <a:extLst>
              <a:ext uri="{FF2B5EF4-FFF2-40B4-BE49-F238E27FC236}">
                <a16:creationId xmlns:a16="http://schemas.microsoft.com/office/drawing/2014/main" id="{3C29D909-CE2F-F384-B097-5A110DFF8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88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圖畫, 圖解, 兒童藝術 的圖片&#10;&#10;自動產生的描述">
            <a:extLst>
              <a:ext uri="{FF2B5EF4-FFF2-40B4-BE49-F238E27FC236}">
                <a16:creationId xmlns:a16="http://schemas.microsoft.com/office/drawing/2014/main" id="{F8DA614B-8AF5-5D8A-818E-068F338AE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56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09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海報, 圖解, 卡通 的圖片&#10;&#10;自動產生的描述">
            <a:extLst>
              <a:ext uri="{FF2B5EF4-FFF2-40B4-BE49-F238E27FC236}">
                <a16:creationId xmlns:a16="http://schemas.microsoft.com/office/drawing/2014/main" id="{F2FA25B7-FBA8-5E16-0B53-602866838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9873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6336D3C-511F-A7E5-16BB-C1CFF9874BEF}"/>
              </a:ext>
            </a:extLst>
          </p:cNvPr>
          <p:cNvSpPr txBox="1"/>
          <p:nvPr/>
        </p:nvSpPr>
        <p:spPr>
          <a:xfrm>
            <a:off x="10111661" y="71120"/>
            <a:ext cx="1846659" cy="654304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國王把海洛因也送給臣子，王宮裡大家爭相吸食海洛因，最後大家的身體產生了哪些反應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77E60DB-9FB0-76B5-470A-A52C4986932A}"/>
              </a:ext>
            </a:extLst>
          </p:cNvPr>
          <p:cNvSpPr txBox="1"/>
          <p:nvPr/>
        </p:nvSpPr>
        <p:spPr>
          <a:xfrm>
            <a:off x="10022564" y="5053429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978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圖畫, 寫生, 兒童藝術 的圖片&#10;&#10;自動產生的描述">
            <a:extLst>
              <a:ext uri="{FF2B5EF4-FFF2-40B4-BE49-F238E27FC236}">
                <a16:creationId xmlns:a16="http://schemas.microsoft.com/office/drawing/2014/main" id="{BAF19A04-19B4-EB09-3600-C4A312851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0593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39487F8-B914-C824-D092-68C81A7D37CB}"/>
              </a:ext>
            </a:extLst>
          </p:cNvPr>
          <p:cNvSpPr txBox="1"/>
          <p:nvPr/>
        </p:nvSpPr>
        <p:spPr>
          <a:xfrm>
            <a:off x="9979581" y="326767"/>
            <a:ext cx="1846659" cy="620446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魔術師的真實身分是什麼</a:t>
            </a:r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他的任務是什麼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B92699E-0926-03DC-B0BE-D6441CBDED1F}"/>
              </a:ext>
            </a:extLst>
          </p:cNvPr>
          <p:cNvSpPr txBox="1"/>
          <p:nvPr/>
        </p:nvSpPr>
        <p:spPr>
          <a:xfrm>
            <a:off x="9979581" y="3539589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5EA2F72-A658-930A-2C8F-A70FAA443FC8}"/>
              </a:ext>
            </a:extLst>
          </p:cNvPr>
          <p:cNvSpPr txBox="1"/>
          <p:nvPr/>
        </p:nvSpPr>
        <p:spPr>
          <a:xfrm>
            <a:off x="11042592" y="5376594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7618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海報, 文字, 鳥類, 藝術 的圖片&#10;&#10;自動產生的描述">
            <a:extLst>
              <a:ext uri="{FF2B5EF4-FFF2-40B4-BE49-F238E27FC236}">
                <a16:creationId xmlns:a16="http://schemas.microsoft.com/office/drawing/2014/main" id="{A58E7FDD-86C9-E1F0-6174-23986CA4C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79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2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油畫, 海報 的圖片&#10;&#10;自動產生的描述">
            <a:extLst>
              <a:ext uri="{FF2B5EF4-FFF2-40B4-BE49-F238E27FC236}">
                <a16:creationId xmlns:a16="http://schemas.microsoft.com/office/drawing/2014/main" id="{084E7DEB-544C-0706-C5D0-213EF44BB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6113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9F4ADA2-AEAC-B1FD-589F-9868D60CA78C}"/>
              </a:ext>
            </a:extLst>
          </p:cNvPr>
          <p:cNvSpPr txBox="1"/>
          <p:nvPr/>
        </p:nvSpPr>
        <p:spPr>
          <a:xfrm>
            <a:off x="10239951" y="411480"/>
            <a:ext cx="1846659" cy="603504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禿鷹王國派出大軍攻打飄飄王</a:t>
            </a:r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endParaRPr lang="en-US" altLang="zh-TW" sz="3600" dirty="0"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國時，國王</a:t>
            </a:r>
            <a:r>
              <a:rPr lang="zh-TW" altLang="zh-TW" sz="3600" dirty="0">
                <a:effectLst/>
                <a:latin typeface="文鼎標楷注音破音一" panose="03000600000000000000" pitchFamily="66" charset="-120"/>
                <a:ea typeface="文鼎標楷注音破音一" panose="03000600000000000000" pitchFamily="66" charset="-120"/>
                <a:cs typeface="Times New Roman" panose="02020603050405020304" pitchFamily="18" charset="0"/>
              </a:rPr>
              <a:t>和</a:t>
            </a:r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臣子做了什麼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9C581BE-4451-4DF2-7EDB-5550437286A4}"/>
              </a:ext>
            </a:extLst>
          </p:cNvPr>
          <p:cNvSpPr txBox="1"/>
          <p:nvPr/>
        </p:nvSpPr>
        <p:spPr>
          <a:xfrm>
            <a:off x="10162461" y="5886549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9512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卡通, 服裝 的圖片&#10;&#10;自動產生的描述">
            <a:extLst>
              <a:ext uri="{FF2B5EF4-FFF2-40B4-BE49-F238E27FC236}">
                <a16:creationId xmlns:a16="http://schemas.microsoft.com/office/drawing/2014/main" id="{34A36EEF-F011-5102-6762-4CAEAD9C8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樹狀, 圖畫, 圖解 的圖片&#10;&#10;自動產生的描述">
            <a:extLst>
              <a:ext uri="{FF2B5EF4-FFF2-40B4-BE49-F238E27FC236}">
                <a16:creationId xmlns:a16="http://schemas.microsoft.com/office/drawing/2014/main" id="{3570066D-D635-BF15-37D9-075DB3CB2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2269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D16CA8A-33C2-E92C-024D-2C3066ABB17F}"/>
              </a:ext>
            </a:extLst>
          </p:cNvPr>
          <p:cNvSpPr txBox="1"/>
          <p:nvPr/>
        </p:nvSpPr>
        <p:spPr>
          <a:xfrm>
            <a:off x="10589736" y="340360"/>
            <a:ext cx="738664" cy="618630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最後，飄飄王國怎麼了﹖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3068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圖書, 卡通 的圖片&#10;&#10;自動產生的描述">
            <a:extLst>
              <a:ext uri="{FF2B5EF4-FFF2-40B4-BE49-F238E27FC236}">
                <a16:creationId xmlns:a16="http://schemas.microsoft.com/office/drawing/2014/main" id="{E0D02F5E-1A37-76E6-0B4B-4DCE5A47C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3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1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圖畫, 兒童藝術, 藝術 的圖片&#10;&#10;自動產生的描述">
            <a:extLst>
              <a:ext uri="{FF2B5EF4-FFF2-40B4-BE49-F238E27FC236}">
                <a16:creationId xmlns:a16="http://schemas.microsoft.com/office/drawing/2014/main" id="{673D25A1-6B0B-8A96-A53F-767F8A403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971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64F87B7-8788-64B1-2A0A-23E8A77F2753}"/>
              </a:ext>
            </a:extLst>
          </p:cNvPr>
          <p:cNvSpPr txBox="1"/>
          <p:nvPr/>
        </p:nvSpPr>
        <p:spPr>
          <a:xfrm>
            <a:off x="10350698" y="568960"/>
            <a:ext cx="1292662" cy="56323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飄飄王國在什麼地方﹖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765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鳥類, 油畫, 卡通, 圖畫 的圖片&#10;&#10;自動產生的描述">
            <a:extLst>
              <a:ext uri="{FF2B5EF4-FFF2-40B4-BE49-F238E27FC236}">
                <a16:creationId xmlns:a16="http://schemas.microsoft.com/office/drawing/2014/main" id="{E92D1082-2418-47A3-BBB6-2B67D5F9A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37" y="0"/>
            <a:ext cx="4845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兒童藝術, 圖解, 卡通 的圖片&#10;&#10;自動產生的描述">
            <a:extLst>
              <a:ext uri="{FF2B5EF4-FFF2-40B4-BE49-F238E27FC236}">
                <a16:creationId xmlns:a16="http://schemas.microsoft.com/office/drawing/2014/main" id="{C3CC67C8-792A-C38E-3391-073DFB05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"/>
            <a:ext cx="9666073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A9AB24C-EA8B-FE17-439D-9A8023868498}"/>
              </a:ext>
            </a:extLst>
          </p:cNvPr>
          <p:cNvSpPr txBox="1"/>
          <p:nvPr/>
        </p:nvSpPr>
        <p:spPr>
          <a:xfrm>
            <a:off x="10638075" y="299720"/>
            <a:ext cx="738664" cy="64617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飄飄王國原本是個怎樣的國家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CD3419C-787D-C01E-1A70-D703AFE34FD9}"/>
              </a:ext>
            </a:extLst>
          </p:cNvPr>
          <p:cNvSpPr txBox="1"/>
          <p:nvPr/>
        </p:nvSpPr>
        <p:spPr>
          <a:xfrm>
            <a:off x="10553779" y="6235114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52515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兒童藝術, 圖畫, 油畫, 圖解 的圖片&#10;&#10;自動產生的描述">
            <a:extLst>
              <a:ext uri="{FF2B5EF4-FFF2-40B4-BE49-F238E27FC236}">
                <a16:creationId xmlns:a16="http://schemas.microsoft.com/office/drawing/2014/main" id="{7CF7D079-6450-8CD6-1BE8-194153B71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2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圖解, 圖畫, 海報 的圖片&#10;&#10;自動產生的描述">
            <a:extLst>
              <a:ext uri="{FF2B5EF4-FFF2-40B4-BE49-F238E27FC236}">
                <a16:creationId xmlns:a16="http://schemas.microsoft.com/office/drawing/2014/main" id="{6139741A-A739-3668-6A4D-8011572D5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3876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296356E-CF9C-A414-3585-B39F23B298C1}"/>
              </a:ext>
            </a:extLst>
          </p:cNvPr>
          <p:cNvSpPr txBox="1"/>
          <p:nvPr/>
        </p:nvSpPr>
        <p:spPr>
          <a:xfrm>
            <a:off x="10091341" y="172720"/>
            <a:ext cx="1846659" cy="609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今年春天的慶典上來了</a:t>
            </a:r>
            <a:r>
              <a:rPr lang="zh-TW" altLang="zh-TW" sz="3600" dirty="0">
                <a:effectLst/>
                <a:latin typeface="文鼎標楷注音破音一" panose="03000600000000000000" pitchFamily="66" charset="-120"/>
                <a:ea typeface="文鼎標楷注音破音一" panose="03000600000000000000" pitchFamily="66" charset="-120"/>
                <a:cs typeface="Times New Roman" panose="02020603050405020304" pitchFamily="18" charset="0"/>
              </a:rPr>
              <a:t>一</a:t>
            </a:r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位</a:t>
            </a:r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不速之客，是怎樣的人呢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3E6F09C-C296-38AB-92F6-98271A79F991}"/>
              </a:ext>
            </a:extLst>
          </p:cNvPr>
          <p:cNvSpPr txBox="1"/>
          <p:nvPr/>
        </p:nvSpPr>
        <p:spPr>
          <a:xfrm>
            <a:off x="10091341" y="5158154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3121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兒童藝術, 圖畫, 圖解 的圖片&#10;&#10;自動產生的描述">
            <a:extLst>
              <a:ext uri="{FF2B5EF4-FFF2-40B4-BE49-F238E27FC236}">
                <a16:creationId xmlns:a16="http://schemas.microsoft.com/office/drawing/2014/main" id="{30ED829F-D167-0192-7854-D0A573C68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9873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515B299-FE77-8881-0DF2-2F9407B91175}"/>
              </a:ext>
            </a:extLst>
          </p:cNvPr>
          <p:cNvSpPr txBox="1"/>
          <p:nvPr/>
        </p:nvSpPr>
        <p:spPr>
          <a:xfrm>
            <a:off x="10021888" y="411480"/>
            <a:ext cx="1846659" cy="432308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魔術師做了哪些事</a:t>
            </a:r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讓國王信任他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0562425-C341-36C1-9587-0569CFEB8EF0}"/>
              </a:ext>
            </a:extLst>
          </p:cNvPr>
          <p:cNvSpPr txBox="1"/>
          <p:nvPr/>
        </p:nvSpPr>
        <p:spPr>
          <a:xfrm>
            <a:off x="10021888" y="3197274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04480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海報, 卡通 的圖片&#10;&#10;自動產生的描述">
            <a:extLst>
              <a:ext uri="{FF2B5EF4-FFF2-40B4-BE49-F238E27FC236}">
                <a16:creationId xmlns:a16="http://schemas.microsoft.com/office/drawing/2014/main" id="{E285E9E7-0AC6-B0AA-32B1-F45542D8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31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3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5A667164-CFEA-D60B-79E7-19D389903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0593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0EE686D-FECF-404B-6ACF-1C7B2A8305DB}"/>
              </a:ext>
            </a:extLst>
          </p:cNvPr>
          <p:cNvSpPr txBox="1"/>
          <p:nvPr/>
        </p:nvSpPr>
        <p:spPr>
          <a:xfrm>
            <a:off x="10010061" y="152400"/>
            <a:ext cx="1846659" cy="630936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魔術師拿出白色粉末請國王吸</a:t>
            </a:r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endParaRPr lang="en-US" altLang="zh-TW" sz="3600" dirty="0">
              <a:effectLst/>
              <a:latin typeface="文鼎標楷注音" panose="03000600000000000000" pitchFamily="66" charset="-120"/>
              <a:ea typeface="文鼎標楷注音" panose="03000600000000000000" pitchFamily="66" charset="-120"/>
              <a:cs typeface="Times New Roman" panose="02020603050405020304" pitchFamily="18" charset="0"/>
            </a:endParaRPr>
          </a:p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之後，國王產生什麼樣的感覺</a:t>
            </a:r>
            <a:endParaRPr lang="zh-TW" altLang="en-US" sz="3600" dirty="0">
              <a:latin typeface="文鼎標楷注音" panose="03000600000000000000" pitchFamily="66" charset="-120"/>
              <a:ea typeface="文鼎標楷注音" panose="03000600000000000000" pitchFamily="66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5E6E037-8D23-4226-18BF-EE52397969B6}"/>
              </a:ext>
            </a:extLst>
          </p:cNvPr>
          <p:cNvSpPr txBox="1"/>
          <p:nvPr/>
        </p:nvSpPr>
        <p:spPr>
          <a:xfrm>
            <a:off x="9930448" y="6059269"/>
            <a:ext cx="70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effectLst/>
                <a:latin typeface="文鼎標楷注音" panose="03000600000000000000" pitchFamily="66" charset="-120"/>
                <a:ea typeface="文鼎標楷注音" panose="03000600000000000000" pitchFamily="66" charset="-120"/>
                <a:cs typeface="Times New Roman" panose="02020603050405020304" pitchFamily="18" charset="0"/>
              </a:rPr>
              <a:t>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2215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油畫, 雪 的圖片&#10;&#10;自動產生的描述">
            <a:extLst>
              <a:ext uri="{FF2B5EF4-FFF2-40B4-BE49-F238E27FC236}">
                <a16:creationId xmlns:a16="http://schemas.microsoft.com/office/drawing/2014/main" id="{78212A33-A48C-8FD8-FADC-DA5E3C548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6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8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136</Words>
  <Application>Microsoft Office PowerPoint</Application>
  <PresentationFormat>寬螢幕</PresentationFormat>
  <Paragraphs>32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文鼎標楷注音</vt:lpstr>
      <vt:lpstr>文鼎標楷注音破音一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書琴 李</dc:creator>
  <cp:lastModifiedBy>書琴 李</cp:lastModifiedBy>
  <cp:revision>7</cp:revision>
  <dcterms:created xsi:type="dcterms:W3CDTF">2023-06-29T06:24:47Z</dcterms:created>
  <dcterms:modified xsi:type="dcterms:W3CDTF">2023-07-05T06:09:58Z</dcterms:modified>
</cp:coreProperties>
</file>