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32CF-5AF9-488D-BA22-8CE4B8DD86A0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FFA80-E48D-418F-93E9-2570343568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1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FA80-E48D-418F-93E9-25703435684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4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DB0148-900D-4356-8825-718725EA3BB4}" type="datetimeFigureOut">
              <a:rPr lang="zh-TW" altLang="en-US" smtClean="0"/>
              <a:t>2023/8/5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B44DF2-73CA-43E1-9CBB-81A4144DF09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crdownloa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6216" y="620688"/>
            <a:ext cx="6552728" cy="1470025"/>
          </a:xfrm>
        </p:spPr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小美人魚拒絕毒害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585817" cy="31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1728192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8000" dirty="0" smtClean="0">
                <a:solidFill>
                  <a:schemeClr val="bg1"/>
                </a:solidFill>
              </a:rPr>
              <a:t>好方法七連發！</a:t>
            </a:r>
            <a:endParaRPr lang="zh-TW" altLang="en-US" sz="8000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816424" cy="3816424"/>
          </a:xfrm>
        </p:spPr>
      </p:pic>
    </p:spTree>
    <p:extLst>
      <p:ext uri="{BB962C8B-B14F-4D97-AF65-F5344CB8AC3E}">
        <p14:creationId xmlns:p14="http://schemas.microsoft.com/office/powerpoint/2010/main" val="15916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372168"/>
            <a:ext cx="7632847" cy="1143000"/>
          </a:xfrm>
        </p:spPr>
        <p:txBody>
          <a:bodyPr/>
          <a:lstStyle/>
          <a:p>
            <a:pPr algn="l"/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一：找尋藉口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448272" cy="24482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9" y="1700808"/>
            <a:ext cx="2880318" cy="2160239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179512" y="1916832"/>
            <a:ext cx="1368152" cy="2376264"/>
          </a:xfrm>
          <a:prstGeom prst="wedgeRoundRectCallout">
            <a:avLst>
              <a:gd name="adj1" fmla="val 87557"/>
              <a:gd name="adj2" fmla="val 396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71145" y="2024844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72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563" y="4581128"/>
            <a:ext cx="7550224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方法二：轉移話題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3072341" cy="2304256"/>
          </a:xfrm>
        </p:spPr>
      </p:pic>
      <p:sp>
        <p:nvSpPr>
          <p:cNvPr id="5" name="圓角矩形圖說文字 4"/>
          <p:cNvSpPr/>
          <p:nvPr/>
        </p:nvSpPr>
        <p:spPr>
          <a:xfrm>
            <a:off x="251520" y="1700808"/>
            <a:ext cx="1368152" cy="2376264"/>
          </a:xfrm>
          <a:prstGeom prst="wedgeRoundRectCallout">
            <a:avLst>
              <a:gd name="adj1" fmla="val 87557"/>
              <a:gd name="adj2" fmla="val 396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43153" y="1808820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1" y="1124744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7910265" cy="1143000"/>
          </a:xfrm>
        </p:spPr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三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：自我解嘲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242" r="49399" b="3594"/>
          <a:stretch/>
        </p:blipFill>
        <p:spPr>
          <a:xfrm>
            <a:off x="4716016" y="1444742"/>
            <a:ext cx="2646550" cy="2740342"/>
          </a:xfrm>
        </p:spPr>
      </p:pic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3072341" cy="2304256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34183" y="1989305"/>
            <a:ext cx="1368152" cy="2376264"/>
          </a:xfrm>
          <a:prstGeom prst="wedgeRoundRectCallout">
            <a:avLst>
              <a:gd name="adj1" fmla="val 98145"/>
              <a:gd name="adj2" fmla="val 298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9223" y="2024844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641913" y="1808820"/>
            <a:ext cx="1368152" cy="2376264"/>
          </a:xfrm>
          <a:prstGeom prst="wedgeRoundRectCallout">
            <a:avLst>
              <a:gd name="adj1" fmla="val -65964"/>
              <a:gd name="adj2" fmla="val 9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833546" y="1916832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我這樣胖胖的顯得你身材好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9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1" y="4372168"/>
            <a:ext cx="7694240" cy="1143000"/>
          </a:xfrm>
        </p:spPr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方法四：直接拒絕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2976331" cy="2232248"/>
          </a:xfrm>
        </p:spPr>
      </p:pic>
      <p:sp>
        <p:nvSpPr>
          <p:cNvPr id="5" name="圓角矩形圖說文字 4"/>
          <p:cNvSpPr/>
          <p:nvPr/>
        </p:nvSpPr>
        <p:spPr>
          <a:xfrm>
            <a:off x="34183" y="1989305"/>
            <a:ext cx="1368152" cy="2376264"/>
          </a:xfrm>
          <a:prstGeom prst="wedgeRoundRectCallout">
            <a:avLst>
              <a:gd name="adj1" fmla="val 69030"/>
              <a:gd name="adj2" fmla="val 31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9223" y="2024844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7757619" y="1650554"/>
            <a:ext cx="1062853" cy="2376264"/>
          </a:xfrm>
          <a:prstGeom prst="wedgeRoundRectCallout">
            <a:avLst>
              <a:gd name="adj1" fmla="val -69271"/>
              <a:gd name="adj2" fmla="val 443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996657" y="1758566"/>
            <a:ext cx="58477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不要！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2448272" cy="22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/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五：友誼勸說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16367"/>
            <a:ext cx="2133600" cy="1600200"/>
          </a:xfrm>
        </p:spPr>
      </p:pic>
      <p:sp>
        <p:nvSpPr>
          <p:cNvPr id="5" name="圓角矩形圖說文字 4"/>
          <p:cNvSpPr/>
          <p:nvPr/>
        </p:nvSpPr>
        <p:spPr>
          <a:xfrm>
            <a:off x="971600" y="1700808"/>
            <a:ext cx="1368152" cy="2376264"/>
          </a:xfrm>
          <a:prstGeom prst="wedgeRoundRectCallout">
            <a:avLst>
              <a:gd name="adj1" fmla="val 69030"/>
              <a:gd name="adj2" fmla="val 31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26640" y="1736347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17575"/>
            <a:ext cx="2742730" cy="2742730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7384836" y="1412776"/>
            <a:ext cx="1507643" cy="2537394"/>
          </a:xfrm>
          <a:prstGeom prst="wedgeRoundRectCallout">
            <a:avLst>
              <a:gd name="adj1" fmla="val -69271"/>
              <a:gd name="adj2" fmla="val 443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740352" y="1506428"/>
            <a:ext cx="984885" cy="2350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讓我幫幫你，好嗎？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0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372168"/>
            <a:ext cx="7776863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方法六：遠離現場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8936"/>
            <a:ext cx="2568116" cy="1926087"/>
          </a:xfrm>
        </p:spPr>
      </p:pic>
      <p:sp>
        <p:nvSpPr>
          <p:cNvPr id="5" name="圓角矩形圖說文字 4"/>
          <p:cNvSpPr/>
          <p:nvPr/>
        </p:nvSpPr>
        <p:spPr>
          <a:xfrm>
            <a:off x="467544" y="1601321"/>
            <a:ext cx="1368152" cy="2376264"/>
          </a:xfrm>
          <a:prstGeom prst="wedgeRoundRectCallout">
            <a:avLst>
              <a:gd name="adj1" fmla="val 69030"/>
              <a:gd name="adj2" fmla="val 31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9177" y="1726912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19483"/>
            <a:ext cx="1999109" cy="1999109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7384836" y="1412776"/>
            <a:ext cx="1507643" cy="2537394"/>
          </a:xfrm>
          <a:prstGeom prst="wedgeRoundRectCallout">
            <a:avLst>
              <a:gd name="adj1" fmla="val -69271"/>
              <a:gd name="adj2" fmla="val 443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740352" y="1506428"/>
            <a:ext cx="984885" cy="2350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有事，先走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步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30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717032"/>
            <a:ext cx="9144000" cy="288032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方法七：求助專業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戒毒成功專線：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0800-770-885(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請請你幫幫我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b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9610"/>
            <a:ext cx="2487164" cy="1865373"/>
          </a:xfrm>
        </p:spPr>
      </p:pic>
      <p:sp>
        <p:nvSpPr>
          <p:cNvPr id="5" name="圓角矩形圖說文字 4"/>
          <p:cNvSpPr/>
          <p:nvPr/>
        </p:nvSpPr>
        <p:spPr>
          <a:xfrm>
            <a:off x="539552" y="1340768"/>
            <a:ext cx="1368152" cy="2376264"/>
          </a:xfrm>
          <a:prstGeom prst="wedgeRoundRectCallout">
            <a:avLst>
              <a:gd name="adj1" fmla="val 69030"/>
              <a:gd name="adj2" fmla="val 31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31185" y="1448780"/>
            <a:ext cx="984885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為什麼不來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顆好吃的藥？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44838"/>
            <a:ext cx="2232248" cy="2144518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7384836" y="1412776"/>
            <a:ext cx="1507643" cy="2537394"/>
          </a:xfrm>
          <a:prstGeom prst="wedgeRoundRectCallout">
            <a:avLst>
              <a:gd name="adj1" fmla="val -61464"/>
              <a:gd name="adj2" fmla="val 133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740352" y="1506428"/>
            <a:ext cx="984885" cy="2350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26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還可以向誰求助呢？</a:t>
            </a:r>
          </a:p>
        </p:txBody>
      </p:sp>
    </p:spTree>
    <p:extLst>
      <p:ext uri="{BB962C8B-B14F-4D97-AF65-F5344CB8AC3E}">
        <p14:creationId xmlns:p14="http://schemas.microsoft.com/office/powerpoint/2010/main" val="39618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984776" cy="1440160"/>
          </a:xfrm>
        </p:spPr>
        <p:txBody>
          <a:bodyPr/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如何預防毒害？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56" y="680241"/>
            <a:ext cx="6306980" cy="3468839"/>
          </a:xfrm>
        </p:spPr>
      </p:pic>
    </p:spTree>
    <p:extLst>
      <p:ext uri="{BB962C8B-B14F-4D97-AF65-F5344CB8AC3E}">
        <p14:creationId xmlns:p14="http://schemas.microsoft.com/office/powerpoint/2010/main" val="28109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712967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第一：生活作息正常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" y="836712"/>
            <a:ext cx="4446173" cy="285825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5" y="908720"/>
            <a:ext cx="3639490" cy="20882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52485" y="3140968"/>
            <a:ext cx="351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定期運動</a:t>
            </a:r>
            <a:endParaRPr lang="zh-TW" altLang="en-US" sz="3200" b="1" u="sng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8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789040"/>
            <a:ext cx="7560840" cy="2232248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小美人魚因為心情不好，又不好意思拒絕好友，因而拿到女巫的毒品。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509508" cy="3096344"/>
          </a:xfrm>
        </p:spPr>
      </p:pic>
    </p:spTree>
    <p:extLst>
      <p:ext uri="{BB962C8B-B14F-4D97-AF65-F5344CB8AC3E}">
        <p14:creationId xmlns:p14="http://schemas.microsoft.com/office/powerpoint/2010/main" val="3674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928992" cy="1505104"/>
          </a:xfrm>
        </p:spPr>
        <p:txBody>
          <a:bodyPr/>
          <a:lstStyle/>
          <a:p>
            <a:pPr algn="l"/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第二：不好奇試用毒品</a:t>
            </a:r>
            <a:endParaRPr lang="zh-TW" altLang="en-US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60640" cy="3240360"/>
          </a:xfrm>
        </p:spPr>
      </p:pic>
    </p:spTree>
    <p:extLst>
      <p:ext uri="{BB962C8B-B14F-4D97-AF65-F5344CB8AC3E}">
        <p14:creationId xmlns:p14="http://schemas.microsoft.com/office/powerpoint/2010/main" val="11999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856984" cy="1505104"/>
          </a:xfrm>
        </p:spPr>
        <p:txBody>
          <a:bodyPr/>
          <a:lstStyle/>
          <a:p>
            <a:pPr algn="l"/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第三：建立正確情緒紓解方式</a:t>
            </a:r>
            <a:endParaRPr lang="zh-TW" altLang="en-US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874931" cy="237626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875698"/>
            <a:ext cx="3489405" cy="34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496943" cy="1361088"/>
          </a:xfrm>
        </p:spPr>
        <p:txBody>
          <a:bodyPr/>
          <a:lstStyle/>
          <a:p>
            <a:pPr algn="l"/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第四：不靠藥物提神與減肥</a:t>
            </a:r>
            <a:endParaRPr lang="zh-TW" altLang="en-US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975836"/>
            <a:ext cx="5795093" cy="3245252"/>
          </a:xfrm>
        </p:spPr>
      </p:pic>
    </p:spTree>
    <p:extLst>
      <p:ext uri="{BB962C8B-B14F-4D97-AF65-F5344CB8AC3E}">
        <p14:creationId xmlns:p14="http://schemas.microsoft.com/office/powerpoint/2010/main" val="23975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/>
          <a:lstStyle/>
          <a:p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第五：遠離是非場所</a:t>
            </a:r>
            <a:endParaRPr lang="zh-TW" altLang="en-US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914876"/>
            <a:ext cx="3429000" cy="3108960"/>
          </a:xfrm>
        </p:spPr>
      </p:pic>
    </p:spTree>
    <p:extLst>
      <p:ext uri="{BB962C8B-B14F-4D97-AF65-F5344CB8AC3E}">
        <p14:creationId xmlns:p14="http://schemas.microsoft.com/office/powerpoint/2010/main" val="21778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568951" cy="1143000"/>
          </a:xfrm>
        </p:spPr>
        <p:txBody>
          <a:bodyPr/>
          <a:lstStyle/>
          <a:p>
            <a:pPr algn="l"/>
            <a:r>
              <a:rPr lang="zh-TW" altLang="en-US" sz="4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第六：不接受陌生人的飲料、香菸</a:t>
            </a:r>
            <a:endParaRPr lang="zh-TW" altLang="en-US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2"/>
            <a:ext cx="3960440" cy="3465385"/>
          </a:xfrm>
        </p:spPr>
      </p:pic>
    </p:spTree>
    <p:extLst>
      <p:ext uri="{BB962C8B-B14F-4D97-AF65-F5344CB8AC3E}">
        <p14:creationId xmlns:p14="http://schemas.microsoft.com/office/powerpoint/2010/main" val="16016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小美人魚因為好奇而接觸毒品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08" y="731838"/>
            <a:ext cx="4665783" cy="3475037"/>
          </a:xfrm>
        </p:spPr>
      </p:pic>
    </p:spTree>
    <p:extLst>
      <p:ext uri="{BB962C8B-B14F-4D97-AF65-F5344CB8AC3E}">
        <p14:creationId xmlns:p14="http://schemas.microsoft.com/office/powerpoint/2010/main" val="23773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女巫向小美人魚介紹各種毒品：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3"/>
          <a:stretch/>
        </p:blipFill>
        <p:spPr>
          <a:xfrm>
            <a:off x="1043608" y="692696"/>
            <a:ext cx="3064025" cy="34750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t="2722" r="1486" b="2426"/>
          <a:stretch/>
        </p:blipFill>
        <p:spPr>
          <a:xfrm>
            <a:off x="5148064" y="764704"/>
            <a:ext cx="3099479" cy="31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8" y="404664"/>
            <a:ext cx="4230336" cy="2384960"/>
          </a:xfrm>
        </p:spPr>
      </p:pic>
      <p:sp>
        <p:nvSpPr>
          <p:cNvPr id="5" name="文字方塊 4"/>
          <p:cNvSpPr txBox="1"/>
          <p:nvPr/>
        </p:nvSpPr>
        <p:spPr>
          <a:xfrm>
            <a:off x="1361457" y="2789624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小熊軟糖</a:t>
            </a:r>
            <a:endParaRPr lang="zh-TW" altLang="en-US" sz="2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1" y="393958"/>
            <a:ext cx="3515210" cy="241276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71257" y="2806727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王</a:t>
            </a:r>
            <a:r>
              <a:rPr lang="zh-TW" altLang="en-US" sz="2600" dirty="0">
                <a:solidFill>
                  <a:srgbClr val="0070C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子</a:t>
            </a:r>
            <a:r>
              <a:rPr lang="zh-TW" altLang="en-US" sz="2600" dirty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麵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3" y="3397967"/>
            <a:ext cx="4066744" cy="279634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726397" y="6216958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dirty="0" smtClean="0">
                <a:solidFill>
                  <a:srgbClr val="7030A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果凍</a:t>
            </a:r>
            <a:endParaRPr lang="zh-TW" altLang="en-US" sz="2600" dirty="0">
              <a:solidFill>
                <a:srgbClr val="7030A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75095"/>
            <a:ext cx="4102770" cy="279634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831297" y="6177658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巧克力</a:t>
            </a:r>
            <a:endParaRPr lang="zh-TW" altLang="en-US" sz="2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14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672408" cy="2232248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咦</a:t>
            </a:r>
            <a:r>
              <a:rPr lang="en-US" altLang="zh-TW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這些不是好吃的零食嗎？怎麼會是恐怖的毒品</a:t>
            </a:r>
            <a:r>
              <a:rPr lang="zh-TW" altLang="en-US" sz="3000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呢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48472" cy="221274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3"/>
          <a:stretch/>
        </p:blipFill>
        <p:spPr>
          <a:xfrm>
            <a:off x="5652120" y="2780928"/>
            <a:ext cx="2816606" cy="3672408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3938406"/>
            <a:ext cx="4896544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zh-TW" altLang="en-US" sz="3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這些包裝得很可愛的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零食其實是會讓你上癮，並且會永久傷害你的毒品啊！呵呵呵</a:t>
            </a:r>
            <a:r>
              <a:rPr lang="en-US" altLang="zh-TW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……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9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6883167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毒品有哪幾種？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88832" cy="5298348"/>
          </a:xfrm>
        </p:spPr>
      </p:pic>
    </p:spTree>
    <p:extLst>
      <p:ext uri="{BB962C8B-B14F-4D97-AF65-F5344CB8AC3E}">
        <p14:creationId xmlns:p14="http://schemas.microsoft.com/office/powerpoint/2010/main" val="41973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124" y="116632"/>
            <a:ext cx="7622232" cy="936104"/>
          </a:xfrm>
        </p:spPr>
        <p:txBody>
          <a:bodyPr/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毒害讓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人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〝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礙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〞--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3"/>
          <a:stretch/>
        </p:blipFill>
        <p:spPr>
          <a:xfrm>
            <a:off x="2771800" y="982089"/>
            <a:ext cx="3190684" cy="5516691"/>
          </a:xfrm>
        </p:spPr>
      </p:pic>
      <p:sp>
        <p:nvSpPr>
          <p:cNvPr id="5" name="文字方塊 4"/>
          <p:cNvSpPr txBox="1"/>
          <p:nvPr/>
        </p:nvSpPr>
        <p:spPr>
          <a:xfrm>
            <a:off x="5323345" y="3109249"/>
            <a:ext cx="3662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chemeClr val="accent1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2600" dirty="0">
                <a:solidFill>
                  <a:schemeClr val="accent1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妄想及行為暴躁、血壓</a:t>
            </a:r>
            <a:r>
              <a:rPr lang="zh-TW" altLang="en-US" sz="2600" dirty="0" smtClean="0">
                <a:solidFill>
                  <a:schemeClr val="accent1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上升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9522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吸食毒品易產生的行為現象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03503" y="1693836"/>
            <a:ext cx="25403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26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睡眠少或睡眠習慣改變</a:t>
            </a:r>
            <a:endParaRPr lang="zh-TW" altLang="en-US" sz="2600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59350" y="1628800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FFC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2600" dirty="0" smtClean="0">
                <a:solidFill>
                  <a:srgbClr val="FFC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食慾不振</a:t>
            </a:r>
            <a:endParaRPr lang="zh-TW" altLang="en-US" sz="2600" dirty="0">
              <a:solidFill>
                <a:srgbClr val="FFC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1964" y="3109249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92D05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2600" dirty="0" smtClean="0">
                <a:solidFill>
                  <a:srgbClr val="92D05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多話、情緒不安</a:t>
            </a:r>
            <a:endParaRPr lang="zh-TW" altLang="en-US" sz="2600" dirty="0">
              <a:solidFill>
                <a:srgbClr val="92D05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59350" y="2432500"/>
            <a:ext cx="36263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B05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4.</a:t>
            </a:r>
            <a:r>
              <a:rPr lang="zh-TW" altLang="en-US" sz="2600" dirty="0" smtClean="0">
                <a:solidFill>
                  <a:srgbClr val="00B05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反應過度激烈</a:t>
            </a:r>
            <a:endParaRPr lang="zh-TW" altLang="en-US" sz="2600" dirty="0">
              <a:solidFill>
                <a:srgbClr val="00B05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4195" y="3694983"/>
            <a:ext cx="2304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5.</a:t>
            </a:r>
            <a:r>
              <a:rPr lang="zh-TW" altLang="en-US" sz="2600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精神常處於緊張、亢奮</a:t>
            </a:r>
            <a:endParaRPr lang="zh-TW" altLang="en-US" sz="2600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52581" y="4087232"/>
            <a:ext cx="3439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8.</a:t>
            </a:r>
            <a:r>
              <a:rPr lang="zh-TW" altLang="en-US" sz="2600" dirty="0" smtClean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嚴重者會精神分裂並致死</a:t>
            </a:r>
          </a:p>
          <a:p>
            <a:endParaRPr lang="zh-TW" altLang="en-US" sz="2800" dirty="0">
              <a:solidFill>
                <a:srgbClr val="C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71964" y="4964395"/>
            <a:ext cx="34096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7.</a:t>
            </a:r>
            <a:r>
              <a:rPr lang="zh-TW" alt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意識模糊不集中或精神恍惚</a:t>
            </a:r>
            <a:endParaRPr lang="zh-TW" altLang="en-US" sz="2600" dirty="0">
              <a:solidFill>
                <a:schemeClr val="tx2">
                  <a:lumMod val="60000"/>
                  <a:lumOff val="40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4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640959" cy="1143000"/>
          </a:xfrm>
        </p:spPr>
        <p:txBody>
          <a:bodyPr/>
          <a:lstStyle/>
          <a:p>
            <a:pPr algn="l"/>
            <a:r>
              <a:rPr lang="zh-TW" altLang="en-US" sz="3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幸好小美人魚想起姐姐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們跟他說的話：萬一有人要強迫你做你不喜歡的事，我們可以</a:t>
            </a:r>
            <a:r>
              <a:rPr lang="en-US" altLang="zh-TW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……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08" y="731838"/>
            <a:ext cx="4665783" cy="3475037"/>
          </a:xfrm>
        </p:spPr>
      </p:pic>
    </p:spTree>
    <p:extLst>
      <p:ext uri="{BB962C8B-B14F-4D97-AF65-F5344CB8AC3E}">
        <p14:creationId xmlns:p14="http://schemas.microsoft.com/office/powerpoint/2010/main" val="12398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9388</TotalTime>
  <Words>371</Words>
  <Application>Microsoft Office PowerPoint</Application>
  <PresentationFormat>如螢幕大小 (4:3)</PresentationFormat>
  <Paragraphs>51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氣流</vt:lpstr>
      <vt:lpstr>小美人魚拒絕毒害</vt:lpstr>
      <vt:lpstr>    小美人魚因為心情不好，又不好意思拒絕好友，因而拿到女巫的毒品。</vt:lpstr>
      <vt:lpstr>小美人魚因為好奇而接觸毒品</vt:lpstr>
      <vt:lpstr>女巫向小美人魚介紹各種毒品：</vt:lpstr>
      <vt:lpstr>PowerPoint 簡報</vt:lpstr>
      <vt:lpstr>咦?這些不是好吃的零食嗎？怎麼會是恐怖的毒品呢？</vt:lpstr>
      <vt:lpstr>毒品有哪幾種？</vt:lpstr>
      <vt:lpstr>毒害讓人〝礙〞--</vt:lpstr>
      <vt:lpstr>幸好小美人魚想起姐姐們跟他說的話：萬一有人要強迫你做你不喜歡的事，我們可以……</vt:lpstr>
      <vt:lpstr>好方法七連發！</vt:lpstr>
      <vt:lpstr>方法一：找尋藉口</vt:lpstr>
      <vt:lpstr>方法二：轉移話題</vt:lpstr>
      <vt:lpstr>方法三：自我解嘲</vt:lpstr>
      <vt:lpstr>方法四：直接拒絕</vt:lpstr>
      <vt:lpstr>方法五：友誼勸說</vt:lpstr>
      <vt:lpstr>方法六：遠離現場</vt:lpstr>
      <vt:lpstr>方法七：求助專業 戒毒成功專線： 0800-770-885(請請你幫幫我) </vt:lpstr>
      <vt:lpstr>如何預防毒害？</vt:lpstr>
      <vt:lpstr>第一：生活作息正常</vt:lpstr>
      <vt:lpstr>第二：不好奇試用毒品</vt:lpstr>
      <vt:lpstr>第三：建立正確情緒紓解方式</vt:lpstr>
      <vt:lpstr>第四：不靠藥物提神與減肥</vt:lpstr>
      <vt:lpstr>第五：遠離是非場所</vt:lpstr>
      <vt:lpstr>第六：不接受陌生人的飲料、香菸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小美人魚拒絕毒害</dc:title>
  <dc:creator>lokin</dc:creator>
  <cp:lastModifiedBy>lokin</cp:lastModifiedBy>
  <cp:revision>35</cp:revision>
  <dcterms:created xsi:type="dcterms:W3CDTF">2023-06-23T03:16:28Z</dcterms:created>
  <dcterms:modified xsi:type="dcterms:W3CDTF">2023-08-09T06:28:36Z</dcterms:modified>
</cp:coreProperties>
</file>